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88" r:id="rId5"/>
    <p:sldId id="259" r:id="rId6"/>
    <p:sldId id="271" r:id="rId7"/>
    <p:sldId id="272" r:id="rId8"/>
    <p:sldId id="273" r:id="rId9"/>
    <p:sldId id="260" r:id="rId10"/>
    <p:sldId id="268" r:id="rId11"/>
    <p:sldId id="269" r:id="rId12"/>
    <p:sldId id="270" r:id="rId13"/>
    <p:sldId id="275" r:id="rId14"/>
    <p:sldId id="276" r:id="rId15"/>
    <p:sldId id="277" r:id="rId16"/>
    <p:sldId id="278" r:id="rId17"/>
    <p:sldId id="280" r:id="rId18"/>
    <p:sldId id="281" r:id="rId19"/>
    <p:sldId id="282" r:id="rId20"/>
    <p:sldId id="284" r:id="rId21"/>
    <p:sldId id="285" r:id="rId22"/>
    <p:sldId id="265" r:id="rId23"/>
    <p:sldId id="266" r:id="rId24"/>
    <p:sldId id="267" r:id="rId25"/>
    <p:sldId id="261" r:id="rId26"/>
    <p:sldId id="262" r:id="rId27"/>
    <p:sldId id="263" r:id="rId28"/>
    <p:sldId id="264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3293" autoAdjust="0"/>
  </p:normalViewPr>
  <p:slideViewPr>
    <p:cSldViewPr snapToGrid="0">
      <p:cViewPr varScale="1">
        <p:scale>
          <a:sx n="68" d="100"/>
          <a:sy n="68" d="100"/>
        </p:scale>
        <p:origin x="130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exmaples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33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Oscillatioin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b="1" dirty="0"/>
              <a:t>RK4</a:t>
            </a:r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traveling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CF089-CFFB-E0F5-3066-1C85051A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97" y="5209375"/>
            <a:ext cx="1638529" cy="447737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they‘d not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torque</a:t>
            </a:r>
            <a:r>
              <a:rPr lang="cs-CZ" b="1" dirty="0"/>
              <a:t> transfer </a:t>
            </a:r>
            <a:r>
              <a:rPr lang="cs-CZ" b="1" dirty="0" err="1"/>
              <a:t>efficiency</a:t>
            </a:r>
            <a:r>
              <a:rPr lang="cs-CZ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10" y="3356372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F0153-0755-EFEC-4861-1AC5D1EC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– 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cube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2381</TotalTime>
  <Words>1619</Words>
  <Application>Microsoft Office PowerPoint</Application>
  <PresentationFormat>Širokoúhlá obrazovka</PresentationFormat>
  <Paragraphs>342</Paragraphs>
  <Slides>30</Slides>
  <Notes>24</Notes>
  <HiddenSlides>11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Some examples</vt:lpstr>
      <vt:lpstr>Relevant parameters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Torque transfer efficiency</vt:lpstr>
      <vt:lpstr>Torque transfer improvements</vt:lpstr>
      <vt:lpstr>Drag – analytical solution</vt:lpstr>
      <vt:lpstr>Drag – comparison of models</vt:lpstr>
      <vt:lpstr>Drag – external magnetic field</vt:lpstr>
      <vt:lpstr>Moment of inertia I</vt:lpstr>
      <vt:lpstr>Remanence</vt:lpstr>
      <vt:lpstr>Remanence - results</vt:lpstr>
      <vt:lpstr>Remanence – more data</vt:lpstr>
      <vt:lpstr>Magnetic transmissions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59</cp:revision>
  <dcterms:created xsi:type="dcterms:W3CDTF">2023-12-08T18:22:24Z</dcterms:created>
  <dcterms:modified xsi:type="dcterms:W3CDTF">2023-12-13T09:05:35Z</dcterms:modified>
</cp:coreProperties>
</file>